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93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12192000" cy="6858000"/>
  <p:notesSz cx="6858000" cy="9144000"/>
  <p:defaultTextStyle>
    <a:defPPr rtl="0"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89" autoAdjust="0"/>
  </p:normalViewPr>
  <p:slideViewPr>
    <p:cSldViewPr snapToGrid="0">
      <p:cViewPr>
        <p:scale>
          <a:sx n="116" d="100"/>
          <a:sy n="11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11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e Hope" userId="7259b2c8-69c4-4556-887e-f9da6ac93835" providerId="ADAL" clId="{325BFCA5-BBEB-4171-916F-2774CC0A48EA}"/>
    <pc:docChg chg="undo custSel modSld">
      <pc:chgData name="Clare Hope" userId="7259b2c8-69c4-4556-887e-f9da6ac93835" providerId="ADAL" clId="{325BFCA5-BBEB-4171-916F-2774CC0A48EA}" dt="2022-07-17T14:09:34.769" v="80" actId="113"/>
      <pc:docMkLst>
        <pc:docMk/>
      </pc:docMkLst>
      <pc:sldChg chg="delSp modSp mod modNotesTx">
        <pc:chgData name="Clare Hope" userId="7259b2c8-69c4-4556-887e-f9da6ac93835" providerId="ADAL" clId="{325BFCA5-BBEB-4171-916F-2774CC0A48EA}" dt="2022-07-17T14:09:34.769" v="80" actId="113"/>
        <pc:sldMkLst>
          <pc:docMk/>
          <pc:sldMk cId="4212972582" sldId="258"/>
        </pc:sldMkLst>
        <pc:spChg chg="mod">
          <ac:chgData name="Clare Hope" userId="7259b2c8-69c4-4556-887e-f9da6ac93835" providerId="ADAL" clId="{325BFCA5-BBEB-4171-916F-2774CC0A48EA}" dt="2022-07-17T14:09:34.769" v="80" actId="113"/>
          <ac:spMkLst>
            <pc:docMk/>
            <pc:sldMk cId="4212972582" sldId="258"/>
            <ac:spMk id="19" creationId="{21C604EF-32A3-42D7-8586-5D643B7D12C1}"/>
          </ac:spMkLst>
        </pc:spChg>
        <pc:spChg chg="mod">
          <ac:chgData name="Clare Hope" userId="7259b2c8-69c4-4556-887e-f9da6ac93835" providerId="ADAL" clId="{325BFCA5-BBEB-4171-916F-2774CC0A48EA}" dt="2022-07-17T14:07:28.310" v="64" actId="20577"/>
          <ac:spMkLst>
            <pc:docMk/>
            <pc:sldMk cId="4212972582" sldId="258"/>
            <ac:spMk id="34" creationId="{E13E0FEE-D99C-4128-A8A5-2BAB37F5792E}"/>
          </ac:spMkLst>
        </pc:spChg>
        <pc:spChg chg="mod">
          <ac:chgData name="Clare Hope" userId="7259b2c8-69c4-4556-887e-f9da6ac93835" providerId="ADAL" clId="{325BFCA5-BBEB-4171-916F-2774CC0A48EA}" dt="2022-07-17T13:51:38.850" v="5" actId="14100"/>
          <ac:spMkLst>
            <pc:docMk/>
            <pc:sldMk cId="4212972582" sldId="258"/>
            <ac:spMk id="45" creationId="{09AE151F-5F4C-D5A7-22B9-385A5576322C}"/>
          </ac:spMkLst>
        </pc:spChg>
        <pc:spChg chg="mod">
          <ac:chgData name="Clare Hope" userId="7259b2c8-69c4-4556-887e-f9da6ac93835" providerId="ADAL" clId="{325BFCA5-BBEB-4171-916F-2774CC0A48EA}" dt="2022-07-17T13:51:18.650" v="2" actId="14100"/>
          <ac:spMkLst>
            <pc:docMk/>
            <pc:sldMk cId="4212972582" sldId="258"/>
            <ac:spMk id="46" creationId="{20DBC757-32FB-8CC1-21F5-6798E4FB3AE5}"/>
          </ac:spMkLst>
        </pc:spChg>
        <pc:spChg chg="mod">
          <ac:chgData name="Clare Hope" userId="7259b2c8-69c4-4556-887e-f9da6ac93835" providerId="ADAL" clId="{325BFCA5-BBEB-4171-916F-2774CC0A48EA}" dt="2022-07-17T13:51:36.058" v="4" actId="14100"/>
          <ac:spMkLst>
            <pc:docMk/>
            <pc:sldMk cId="4212972582" sldId="258"/>
            <ac:spMk id="197" creationId="{04B76E15-B936-5FE3-3C9C-1D7678D4B75B}"/>
          </ac:spMkLst>
        </pc:spChg>
        <pc:cxnChg chg="del">
          <ac:chgData name="Clare Hope" userId="7259b2c8-69c4-4556-887e-f9da6ac93835" providerId="ADAL" clId="{325BFCA5-BBEB-4171-916F-2774CC0A48EA}" dt="2022-07-17T13:51:57.234" v="6" actId="478"/>
          <ac:cxnSpMkLst>
            <pc:docMk/>
            <pc:sldMk cId="4212972582" sldId="258"/>
            <ac:cxnSpMk id="14" creationId="{44CFEA3A-90A4-FADD-F8BF-04A8A3A5F85B}"/>
          </ac:cxnSpMkLst>
        </pc:cxnChg>
      </pc:sldChg>
      <pc:sldChg chg="delSp modSp mod modNotesTx">
        <pc:chgData name="Clare Hope" userId="7259b2c8-69c4-4556-887e-f9da6ac93835" providerId="ADAL" clId="{325BFCA5-BBEB-4171-916F-2774CC0A48EA}" dt="2022-07-17T14:09:26.812" v="79" actId="113"/>
        <pc:sldMkLst>
          <pc:docMk/>
          <pc:sldMk cId="447972977" sldId="259"/>
        </pc:sldMkLst>
        <pc:spChg chg="mod">
          <ac:chgData name="Clare Hope" userId="7259b2c8-69c4-4556-887e-f9da6ac93835" providerId="ADAL" clId="{325BFCA5-BBEB-4171-916F-2774CC0A48EA}" dt="2022-07-17T14:09:26.812" v="79" actId="113"/>
          <ac:spMkLst>
            <pc:docMk/>
            <pc:sldMk cId="447972977" sldId="259"/>
            <ac:spMk id="19" creationId="{21C604EF-32A3-42D7-8586-5D643B7D12C1}"/>
          </ac:spMkLst>
        </pc:spChg>
        <pc:spChg chg="mod">
          <ac:chgData name="Clare Hope" userId="7259b2c8-69c4-4556-887e-f9da6ac93835" providerId="ADAL" clId="{325BFCA5-BBEB-4171-916F-2774CC0A48EA}" dt="2022-07-17T14:08:37.337" v="74" actId="1076"/>
          <ac:spMkLst>
            <pc:docMk/>
            <pc:sldMk cId="447972977" sldId="259"/>
            <ac:spMk id="28" creationId="{D9B98AB0-A449-4332-82F4-94318C473B83}"/>
          </ac:spMkLst>
        </pc:spChg>
        <pc:spChg chg="mod">
          <ac:chgData name="Clare Hope" userId="7259b2c8-69c4-4556-887e-f9da6ac93835" providerId="ADAL" clId="{325BFCA5-BBEB-4171-916F-2774CC0A48EA}" dt="2022-07-17T14:08:55.785" v="78" actId="1076"/>
          <ac:spMkLst>
            <pc:docMk/>
            <pc:sldMk cId="447972977" sldId="259"/>
            <ac:spMk id="45" creationId="{09AE151F-5F4C-D5A7-22B9-385A5576322C}"/>
          </ac:spMkLst>
        </pc:spChg>
        <pc:spChg chg="mod">
          <ac:chgData name="Clare Hope" userId="7259b2c8-69c4-4556-887e-f9da6ac93835" providerId="ADAL" clId="{325BFCA5-BBEB-4171-916F-2774CC0A48EA}" dt="2022-07-17T14:08:48.673" v="77" actId="1076"/>
          <ac:spMkLst>
            <pc:docMk/>
            <pc:sldMk cId="447972977" sldId="259"/>
            <ac:spMk id="46" creationId="{20DBC757-32FB-8CC1-21F5-6798E4FB3AE5}"/>
          </ac:spMkLst>
        </pc:spChg>
        <pc:spChg chg="del mod">
          <ac:chgData name="Clare Hope" userId="7259b2c8-69c4-4556-887e-f9da6ac93835" providerId="ADAL" clId="{325BFCA5-BBEB-4171-916F-2774CC0A48EA}" dt="2022-07-17T14:07:58.066" v="66" actId="21"/>
          <ac:spMkLst>
            <pc:docMk/>
            <pc:sldMk cId="447972977" sldId="259"/>
            <ac:spMk id="47" creationId="{4C126716-74E9-E2D8-D3EE-0FFC206F4BC1}"/>
          </ac:spMkLst>
        </pc:spChg>
        <pc:spChg chg="mod">
          <ac:chgData name="Clare Hope" userId="7259b2c8-69c4-4556-887e-f9da6ac93835" providerId="ADAL" clId="{325BFCA5-BBEB-4171-916F-2774CC0A48EA}" dt="2022-07-17T14:08:09.129" v="68" actId="1076"/>
          <ac:spMkLst>
            <pc:docMk/>
            <pc:sldMk cId="447972977" sldId="259"/>
            <ac:spMk id="48" creationId="{A78E2276-B6AB-BDC9-1FEE-7D83E3A01231}"/>
          </ac:spMkLst>
        </pc:spChg>
        <pc:spChg chg="mod">
          <ac:chgData name="Clare Hope" userId="7259b2c8-69c4-4556-887e-f9da6ac93835" providerId="ADAL" clId="{325BFCA5-BBEB-4171-916F-2774CC0A48EA}" dt="2022-07-17T14:08:27.837" v="73" actId="1076"/>
          <ac:spMkLst>
            <pc:docMk/>
            <pc:sldMk cId="447972977" sldId="259"/>
            <ac:spMk id="50" creationId="{B98270D3-A0A2-924B-8751-D05E9FC27C85}"/>
          </ac:spMkLst>
        </pc:spChg>
        <pc:cxnChg chg="mod">
          <ac:chgData name="Clare Hope" userId="7259b2c8-69c4-4556-887e-f9da6ac93835" providerId="ADAL" clId="{325BFCA5-BBEB-4171-916F-2774CC0A48EA}" dt="2022-07-17T14:08:37.337" v="74" actId="1076"/>
          <ac:cxnSpMkLst>
            <pc:docMk/>
            <pc:sldMk cId="447972977" sldId="259"/>
            <ac:cxnSpMk id="35" creationId="{AD921970-5B6D-1FDE-BEB7-554E41B18E6B}"/>
          </ac:cxnSpMkLst>
        </pc:cxnChg>
        <pc:cxnChg chg="mod">
          <ac:chgData name="Clare Hope" userId="7259b2c8-69c4-4556-887e-f9da6ac93835" providerId="ADAL" clId="{325BFCA5-BBEB-4171-916F-2774CC0A48EA}" dt="2022-07-17T14:08:55.785" v="78" actId="1076"/>
          <ac:cxnSpMkLst>
            <pc:docMk/>
            <pc:sldMk cId="447972977" sldId="259"/>
            <ac:cxnSpMk id="55" creationId="{FDC13B13-4B22-BB97-12DD-9806FA526739}"/>
          </ac:cxnSpMkLst>
        </pc:cxnChg>
        <pc:cxnChg chg="mod">
          <ac:chgData name="Clare Hope" userId="7259b2c8-69c4-4556-887e-f9da6ac93835" providerId="ADAL" clId="{325BFCA5-BBEB-4171-916F-2774CC0A48EA}" dt="2022-07-17T14:08:48.673" v="77" actId="1076"/>
          <ac:cxnSpMkLst>
            <pc:docMk/>
            <pc:sldMk cId="447972977" sldId="259"/>
            <ac:cxnSpMk id="57" creationId="{F424B9DC-3D70-4168-5E1A-CB1C8C677547}"/>
          </ac:cxnSpMkLst>
        </pc:cxnChg>
        <pc:cxnChg chg="del mod">
          <ac:chgData name="Clare Hope" userId="7259b2c8-69c4-4556-887e-f9da6ac93835" providerId="ADAL" clId="{325BFCA5-BBEB-4171-916F-2774CC0A48EA}" dt="2022-07-17T14:08:03.116" v="67" actId="21"/>
          <ac:cxnSpMkLst>
            <pc:docMk/>
            <pc:sldMk cId="447972977" sldId="259"/>
            <ac:cxnSpMk id="59" creationId="{A7858CD7-2516-E7CD-AD14-CFFADA0A72DA}"/>
          </ac:cxnSpMkLst>
        </pc:cxnChg>
        <pc:cxnChg chg="mod">
          <ac:chgData name="Clare Hope" userId="7259b2c8-69c4-4556-887e-f9da6ac93835" providerId="ADAL" clId="{325BFCA5-BBEB-4171-916F-2774CC0A48EA}" dt="2022-07-17T14:08:27.837" v="73" actId="1076"/>
          <ac:cxnSpMkLst>
            <pc:docMk/>
            <pc:sldMk cId="447972977" sldId="259"/>
            <ac:cxnSpMk id="80" creationId="{41D257CB-B1AC-99F3-C782-5EAEE33EC5BD}"/>
          </ac:cxnSpMkLst>
        </pc:cxnChg>
        <pc:cxnChg chg="mod">
          <ac:chgData name="Clare Hope" userId="7259b2c8-69c4-4556-887e-f9da6ac93835" providerId="ADAL" clId="{325BFCA5-BBEB-4171-916F-2774CC0A48EA}" dt="2022-07-17T14:08:09.129" v="68" actId="1076"/>
          <ac:cxnSpMkLst>
            <pc:docMk/>
            <pc:sldMk cId="447972977" sldId="259"/>
            <ac:cxnSpMk id="142" creationId="{2057A709-2D74-0E73-2E08-49F593819405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6F786D-919B-4EF5-BD44-C01ABFF51C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3CE706-A491-407B-8A3C-1E1B38E3BE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FF48ADC-B976-45C1-B94C-07D8DBD706E9}" type="datetime1">
              <a:rPr lang="en-GB" smtClean="0"/>
              <a:t>17/07/2022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EB2EC7-06AC-483D-9F0F-8513034635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165677-A8C6-4167-BD6B-72F4BE86DE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D49346E-4525-4E9D-8817-A0F329044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088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6FF367F-4D55-4A59-B136-DC08F1BB1573}" type="datetime1">
              <a:rPr lang="en-GB" noProof="0" smtClean="0"/>
              <a:t>17/07/2022</a:t>
            </a:fld>
            <a:endParaRPr lang="en-GB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A180B81-AA4E-4B75-A7A4-FD12E7A9A81B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5162896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n-GB" dirty="0"/>
              <a:t>CURRENT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A180B81-AA4E-4B75-A7A4-FD12E7A9A81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675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n-GB" dirty="0"/>
              <a:t>PROPOSED NEW STRUCTURE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A180B81-AA4E-4B75-A7A4-FD12E7A9A81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773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B2CA9EC1-13CD-430C-84BF-C70EB96BA386}" type="datetime1">
              <a:rPr lang="en-GB" noProof="0" smtClean="0"/>
              <a:t>17/07/2022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0959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323F30-131A-49A6-9260-FD2B75CEC914}" type="datetime1">
              <a:rPr lang="en-GB" noProof="0" smtClean="0"/>
              <a:t>17/07/2022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3697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196CEB-D4F0-41C8-A216-4531BAA0E379}" type="datetime1">
              <a:rPr lang="en-GB" noProof="0" smtClean="0"/>
              <a:t>17/07/2022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157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4D0EEA-2A4C-4658-8ABB-80797B8C35D3}" type="datetime1">
              <a:rPr lang="en-GB" noProof="0" smtClean="0"/>
              <a:t>17/07/2022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88002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AFB3A0-AD38-46EB-9F04-2C98DD78BDC6}" type="datetime1">
              <a:rPr lang="en-GB" noProof="0" smtClean="0"/>
              <a:t>17/07/2022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3833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454B4C-DA52-476E-BD50-FB07810A46FB}" type="datetime1">
              <a:rPr lang="en-GB" noProof="0" smtClean="0"/>
              <a:t>17/07/2022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580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21E355-ECFD-48A6-AAA9-29A5BA492D03}" type="datetime1">
              <a:rPr lang="en-GB" noProof="0" smtClean="0"/>
              <a:t>17/07/2022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527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208267-91BE-4FB0-BD73-B4B0F920422C}" type="datetime1">
              <a:rPr lang="en-GB" noProof="0" smtClean="0"/>
              <a:t>17/07/2022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57086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253565-6AEB-4EE4-AF8D-ABCD125BEDE7}" type="datetime1">
              <a:rPr lang="en-GB" noProof="0" smtClean="0"/>
              <a:t>17/07/2022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2258246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997FB5-D1FA-4662-A4A1-53CA29677368}" type="datetime1">
              <a:rPr lang="en-GB" noProof="0" smtClean="0"/>
              <a:t>17/07/2022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0696370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F4D49A-42C3-476C-8A65-D4D5D4AC6AE8}" type="datetime1">
              <a:rPr lang="en-GB" noProof="0" smtClean="0"/>
              <a:t>17/07/2022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94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315867CD-1293-4422-82FA-A38FDD3EC0A3}" type="datetime1">
              <a:rPr lang="en-GB" noProof="0" smtClean="0"/>
              <a:t>17/07/2022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06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95" r:id="rId2"/>
    <p:sldLayoutId id="2147484496" r:id="rId3"/>
    <p:sldLayoutId id="2147484497" r:id="rId4"/>
    <p:sldLayoutId id="2147484498" r:id="rId5"/>
    <p:sldLayoutId id="2147484499" r:id="rId6"/>
    <p:sldLayoutId id="2147484500" r:id="rId7"/>
    <p:sldLayoutId id="2147484501" r:id="rId8"/>
    <p:sldLayoutId id="2147484502" r:id="rId9"/>
    <p:sldLayoutId id="2147484503" r:id="rId10"/>
    <p:sldLayoutId id="2147484504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 descr="Hierarchy Level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3504636" y="1062207"/>
            <a:ext cx="4955623" cy="5354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000" b="1" kern="1200" dirty="0">
                <a:latin typeface="+mj-lt"/>
              </a:rPr>
              <a:t>CLERK &amp; RESPONSIBLE FINANCIAL OFFICER F/T</a:t>
            </a:r>
            <a:br>
              <a:rPr lang="en-GB" sz="1300" kern="1200" dirty="0">
                <a:latin typeface="+mj-lt"/>
              </a:rPr>
            </a:br>
            <a:r>
              <a:rPr lang="en-GB" sz="2000" b="1" dirty="0"/>
              <a:t>Clare Hope</a:t>
            </a:r>
            <a:endParaRPr lang="en-GB" sz="2000" b="1" kern="1200" dirty="0">
              <a:latin typeface="+mn-lt"/>
            </a:endParaRPr>
          </a:p>
        </p:txBody>
      </p:sp>
      <p:sp>
        <p:nvSpPr>
          <p:cNvPr id="24" name="Rectangle 23" descr="Hierarchy Level 2 Item 3">
            <a:extLst>
              <a:ext uri="{FF2B5EF4-FFF2-40B4-BE49-F238E27FC236}">
                <a16:creationId xmlns:a16="http://schemas.microsoft.com/office/drawing/2014/main" id="{E229E048-A3A7-4692-842F-3C90638B8575}"/>
              </a:ext>
            </a:extLst>
          </p:cNvPr>
          <p:cNvSpPr/>
          <p:nvPr/>
        </p:nvSpPr>
        <p:spPr>
          <a:xfrm>
            <a:off x="230659" y="2609127"/>
            <a:ext cx="1692885" cy="98577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PROPERTY &amp; FACILITIES OFFICER 24 HRS</a:t>
            </a:r>
            <a:br>
              <a:rPr lang="en-GB" sz="1300" kern="1200" dirty="0">
                <a:latin typeface="+mj-lt"/>
              </a:rPr>
            </a:br>
            <a:r>
              <a:rPr lang="en-GB" sz="1300" dirty="0">
                <a:solidFill>
                  <a:prstClr val="black"/>
                </a:solidFill>
                <a:latin typeface="+mj-lt"/>
              </a:rPr>
              <a:t>Paul Murray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0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Temporary</a:t>
            </a:r>
            <a:endParaRPr lang="en-GB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4" name="Rectangle 33" descr="Hierarchy Level 3 Item 4">
            <a:extLst>
              <a:ext uri="{FF2B5EF4-FFF2-40B4-BE49-F238E27FC236}">
                <a16:creationId xmlns:a16="http://schemas.microsoft.com/office/drawing/2014/main" id="{E13E0FEE-D99C-4128-A8A5-2BAB37F5792E}"/>
              </a:ext>
            </a:extLst>
          </p:cNvPr>
          <p:cNvSpPr/>
          <p:nvPr/>
        </p:nvSpPr>
        <p:spPr>
          <a:xfrm>
            <a:off x="9384445" y="2971799"/>
            <a:ext cx="1875243" cy="113888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FACILITIES &amp; ADMINISTRATION ASSISTANT </a:t>
            </a:r>
            <a:r>
              <a:rPr lang="en-GB" sz="1300" b="1" dirty="0"/>
              <a:t>25 HRS</a:t>
            </a:r>
            <a:br>
              <a:rPr lang="en-GB" sz="1300" dirty="0"/>
            </a:br>
            <a:r>
              <a:rPr lang="en-GB" sz="1300" dirty="0">
                <a:solidFill>
                  <a:prstClr val="black"/>
                </a:solidFill>
              </a:rPr>
              <a:t>Wendi Freeman</a:t>
            </a: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00" dirty="0">
                <a:solidFill>
                  <a:prstClr val="black"/>
                </a:solidFill>
              </a:rPr>
              <a:t>Temporary</a:t>
            </a:r>
          </a:p>
        </p:txBody>
      </p:sp>
      <p:sp>
        <p:nvSpPr>
          <p:cNvPr id="28" name="Rectangle 27" descr="Hierarchy Level 2 Item 5">
            <a:extLst>
              <a:ext uri="{FF2B5EF4-FFF2-40B4-BE49-F238E27FC236}">
                <a16:creationId xmlns:a16="http://schemas.microsoft.com/office/drawing/2014/main" id="{D9B98AB0-A449-4332-82F4-94318C473B83}"/>
              </a:ext>
            </a:extLst>
          </p:cNvPr>
          <p:cNvSpPr/>
          <p:nvPr/>
        </p:nvSpPr>
        <p:spPr>
          <a:xfrm>
            <a:off x="3461659" y="2979000"/>
            <a:ext cx="2520788" cy="90000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ASSETS &amp; MAINTENANCE OPERATIVE LEAD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  <a:latin typeface="+mj-lt"/>
              </a:rPr>
              <a:t>35/25 HRS</a:t>
            </a:r>
            <a:br>
              <a:rPr lang="en-GB" sz="1300" kern="1200" dirty="0">
                <a:latin typeface="+mj-lt"/>
              </a:rPr>
            </a:br>
            <a:r>
              <a:rPr lang="en-GB" sz="1300" dirty="0">
                <a:solidFill>
                  <a:prstClr val="black"/>
                </a:solidFill>
              </a:rPr>
              <a:t>Walford Williams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CAF4552-045E-742F-CE27-A8D2C82EC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91" y="0"/>
            <a:ext cx="10650206" cy="1237183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Llannon community council organisation chart</a:t>
            </a:r>
          </a:p>
        </p:txBody>
      </p:sp>
      <p:sp>
        <p:nvSpPr>
          <p:cNvPr id="45" name="Rectangle 44" descr="Hierarchy Level 3 Item 4">
            <a:extLst>
              <a:ext uri="{FF2B5EF4-FFF2-40B4-BE49-F238E27FC236}">
                <a16:creationId xmlns:a16="http://schemas.microsoft.com/office/drawing/2014/main" id="{09AE151F-5F4C-D5A7-22B9-385A5576322C}"/>
              </a:ext>
            </a:extLst>
          </p:cNvPr>
          <p:cNvSpPr/>
          <p:nvPr/>
        </p:nvSpPr>
        <p:spPr>
          <a:xfrm>
            <a:off x="3637024" y="4957256"/>
            <a:ext cx="1875243" cy="113859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 ASSETS &amp; MAINTENANCE OPERATIVE</a:t>
            </a: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35/30 HRS</a:t>
            </a:r>
            <a:br>
              <a:rPr lang="en-GB" sz="1300" dirty="0"/>
            </a:br>
            <a:r>
              <a:rPr lang="en-GB" sz="1300" dirty="0">
                <a:solidFill>
                  <a:prstClr val="black"/>
                </a:solidFill>
              </a:rPr>
              <a:t>Sean Rees</a:t>
            </a:r>
          </a:p>
        </p:txBody>
      </p:sp>
      <p:sp>
        <p:nvSpPr>
          <p:cNvPr id="46" name="Rectangle 45" descr="Hierarchy Level 3 Item 4">
            <a:extLst>
              <a:ext uri="{FF2B5EF4-FFF2-40B4-BE49-F238E27FC236}">
                <a16:creationId xmlns:a16="http://schemas.microsoft.com/office/drawing/2014/main" id="{20DBC757-32FB-8CC1-21F5-6798E4FB3AE5}"/>
              </a:ext>
            </a:extLst>
          </p:cNvPr>
          <p:cNvSpPr/>
          <p:nvPr/>
        </p:nvSpPr>
        <p:spPr>
          <a:xfrm>
            <a:off x="5722950" y="4957255"/>
            <a:ext cx="1989295" cy="1142107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 ASSETS &amp; MAINTENANCE OPERATIVE</a:t>
            </a: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15 HRS</a:t>
            </a:r>
            <a:br>
              <a:rPr lang="en-GB" sz="1300" dirty="0"/>
            </a:br>
            <a:r>
              <a:rPr lang="en-GB" sz="1300" dirty="0">
                <a:solidFill>
                  <a:prstClr val="black"/>
                </a:solidFill>
              </a:rPr>
              <a:t>Lester Flear</a:t>
            </a: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00" dirty="0">
                <a:solidFill>
                  <a:prstClr val="black"/>
                </a:solidFill>
              </a:rPr>
              <a:t>Temporary</a:t>
            </a:r>
          </a:p>
        </p:txBody>
      </p:sp>
      <p:sp>
        <p:nvSpPr>
          <p:cNvPr id="48" name="Rectangle 47" descr="Hierarchy Level 2 Item 3">
            <a:extLst>
              <a:ext uri="{FF2B5EF4-FFF2-40B4-BE49-F238E27FC236}">
                <a16:creationId xmlns:a16="http://schemas.microsoft.com/office/drawing/2014/main" id="{A78E2276-B6AB-BDC9-1FEE-7D83E3A01231}"/>
              </a:ext>
            </a:extLst>
          </p:cNvPr>
          <p:cNvSpPr/>
          <p:nvPr/>
        </p:nvSpPr>
        <p:spPr>
          <a:xfrm>
            <a:off x="9743977" y="4975931"/>
            <a:ext cx="1875244" cy="1348719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  <a:latin typeface="+mj-lt"/>
              </a:rPr>
              <a:t>CASUAL HALL &amp; </a:t>
            </a:r>
            <a:r>
              <a:rPr lang="en-GB" sz="1300" b="1" dirty="0">
                <a:solidFill>
                  <a:prstClr val="black"/>
                </a:solidFill>
                <a:latin typeface="+mj-lt"/>
              </a:rPr>
              <a:t>EVENT STAFF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solidFill>
                  <a:prstClr val="black"/>
                </a:solidFill>
              </a:rPr>
              <a:t>Tina Halsey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solidFill>
                  <a:prstClr val="black"/>
                </a:solidFill>
              </a:rPr>
              <a:t>Sara Murray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solidFill>
                  <a:prstClr val="black"/>
                </a:solidFill>
              </a:rPr>
              <a:t>Vacant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solidFill>
                  <a:prstClr val="black"/>
                </a:solidFill>
              </a:rPr>
              <a:t>Vacant</a:t>
            </a:r>
            <a:br>
              <a:rPr lang="en-GB" sz="1300" kern="1200" dirty="0">
                <a:latin typeface="+mj-lt"/>
              </a:rPr>
            </a:br>
            <a:endParaRPr lang="en-GB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0" name="Rectangle 49" descr="Hierarchy Level 2 Item 3">
            <a:extLst>
              <a:ext uri="{FF2B5EF4-FFF2-40B4-BE49-F238E27FC236}">
                <a16:creationId xmlns:a16="http://schemas.microsoft.com/office/drawing/2014/main" id="{B98270D3-A0A2-924B-8751-D05E9FC27C85}"/>
              </a:ext>
            </a:extLst>
          </p:cNvPr>
          <p:cNvSpPr/>
          <p:nvPr/>
        </p:nvSpPr>
        <p:spPr>
          <a:xfrm>
            <a:off x="8123643" y="5492223"/>
            <a:ext cx="1188000" cy="607139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  <a:latin typeface="+mj-lt"/>
              </a:rPr>
              <a:t>CARETAKER 6 HRS</a:t>
            </a:r>
            <a:br>
              <a:rPr lang="en-GB" sz="1300" kern="1200" dirty="0">
                <a:latin typeface="+mj-lt"/>
              </a:rPr>
            </a:br>
            <a:r>
              <a:rPr lang="en-GB" sz="1300" dirty="0">
                <a:solidFill>
                  <a:prstClr val="black"/>
                </a:solidFill>
              </a:rPr>
              <a:t>Lynn Morris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D921970-5B6D-1FDE-BEB7-554E41B18E6B}"/>
              </a:ext>
            </a:extLst>
          </p:cNvPr>
          <p:cNvCxnSpPr>
            <a:cxnSpLocks/>
            <a:stCxn id="19" idx="2"/>
            <a:endCxn id="28" idx="0"/>
          </p:cNvCxnSpPr>
          <p:nvPr/>
        </p:nvCxnSpPr>
        <p:spPr>
          <a:xfrm flipH="1">
            <a:off x="4722053" y="1597666"/>
            <a:ext cx="1260395" cy="13813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DE2C701-A6B6-60E2-154E-E0EF60820F68}"/>
              </a:ext>
            </a:extLst>
          </p:cNvPr>
          <p:cNvCxnSpPr>
            <a:cxnSpLocks/>
            <a:stCxn id="19" idx="1"/>
            <a:endCxn id="24" idx="3"/>
          </p:cNvCxnSpPr>
          <p:nvPr/>
        </p:nvCxnSpPr>
        <p:spPr>
          <a:xfrm flipH="1">
            <a:off x="1923544" y="1329937"/>
            <a:ext cx="1581092" cy="1772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DC13B13-4B22-BB97-12DD-9806FA526739}"/>
              </a:ext>
            </a:extLst>
          </p:cNvPr>
          <p:cNvCxnSpPr>
            <a:cxnSpLocks/>
          </p:cNvCxnSpPr>
          <p:nvPr/>
        </p:nvCxnSpPr>
        <p:spPr>
          <a:xfrm flipH="1">
            <a:off x="2423163" y="3873141"/>
            <a:ext cx="1459964" cy="11027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424B9DC-3D70-4168-5E1A-CB1C8C677547}"/>
              </a:ext>
            </a:extLst>
          </p:cNvPr>
          <p:cNvCxnSpPr>
            <a:cxnSpLocks/>
          </p:cNvCxnSpPr>
          <p:nvPr/>
        </p:nvCxnSpPr>
        <p:spPr>
          <a:xfrm>
            <a:off x="5322531" y="3871798"/>
            <a:ext cx="1578135" cy="10854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41D257CB-B1AC-99F3-C782-5EAEE33EC5BD}"/>
              </a:ext>
            </a:extLst>
          </p:cNvPr>
          <p:cNvCxnSpPr>
            <a:cxnSpLocks/>
          </p:cNvCxnSpPr>
          <p:nvPr/>
        </p:nvCxnSpPr>
        <p:spPr>
          <a:xfrm>
            <a:off x="7266463" y="1566844"/>
            <a:ext cx="1308571" cy="39509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2057A709-2D74-0E73-2E08-49F593819405}"/>
              </a:ext>
            </a:extLst>
          </p:cNvPr>
          <p:cNvCxnSpPr>
            <a:cxnSpLocks/>
          </p:cNvCxnSpPr>
          <p:nvPr/>
        </p:nvCxnSpPr>
        <p:spPr>
          <a:xfrm>
            <a:off x="7712245" y="1597666"/>
            <a:ext cx="2010796" cy="33782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0" name="Picture 159" descr="A picture containing calendar&#10;&#10;Description automatically generated">
            <a:extLst>
              <a:ext uri="{FF2B5EF4-FFF2-40B4-BE49-F238E27FC236}">
                <a16:creationId xmlns:a16="http://schemas.microsoft.com/office/drawing/2014/main" id="{E0FE3CDF-55D3-A0B7-5A47-C46F1346A1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062" y="190378"/>
            <a:ext cx="978788" cy="985779"/>
          </a:xfrm>
          <a:prstGeom prst="rect">
            <a:avLst/>
          </a:prstGeom>
        </p:spPr>
      </p:pic>
      <p:pic>
        <p:nvPicPr>
          <p:cNvPr id="173" name="Picture 172" descr="A picture containing calendar&#10;&#10;Description automatically generated">
            <a:extLst>
              <a:ext uri="{FF2B5EF4-FFF2-40B4-BE49-F238E27FC236}">
                <a16:creationId xmlns:a16="http://schemas.microsoft.com/office/drawing/2014/main" id="{D368D116-DFAB-9385-0381-B74C31A840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3816" y="251404"/>
            <a:ext cx="978788" cy="985779"/>
          </a:xfrm>
          <a:prstGeom prst="rect">
            <a:avLst/>
          </a:prstGeom>
        </p:spPr>
      </p:pic>
      <p:sp>
        <p:nvSpPr>
          <p:cNvPr id="197" name="Rectangle 196" descr="Hierarchy Level 3 Item 4">
            <a:extLst>
              <a:ext uri="{FF2B5EF4-FFF2-40B4-BE49-F238E27FC236}">
                <a16:creationId xmlns:a16="http://schemas.microsoft.com/office/drawing/2014/main" id="{04B76E15-B936-5FE3-3C9C-1D7678D4B75B}"/>
              </a:ext>
            </a:extLst>
          </p:cNvPr>
          <p:cNvSpPr/>
          <p:nvPr/>
        </p:nvSpPr>
        <p:spPr>
          <a:xfrm>
            <a:off x="1396349" y="4960772"/>
            <a:ext cx="1989295" cy="113859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 ASSETS &amp; MAINTENANCE OPERATIVE</a:t>
            </a: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30/30 HRS</a:t>
            </a:r>
            <a:br>
              <a:rPr lang="en-GB" sz="1300" dirty="0"/>
            </a:br>
            <a:r>
              <a:rPr lang="en-GB" sz="1300" dirty="0">
                <a:solidFill>
                  <a:prstClr val="black"/>
                </a:solidFill>
              </a:rPr>
              <a:t>Roger Perry</a:t>
            </a:r>
          </a:p>
        </p:txBody>
      </p: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4153D724-7A5C-48C6-F411-85009C1C867B}"/>
              </a:ext>
            </a:extLst>
          </p:cNvPr>
          <p:cNvCxnSpPr>
            <a:cxnSpLocks/>
          </p:cNvCxnSpPr>
          <p:nvPr/>
        </p:nvCxnSpPr>
        <p:spPr>
          <a:xfrm flipV="1">
            <a:off x="4581183" y="3879000"/>
            <a:ext cx="0" cy="10642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2669BB70-95A5-1666-A1E2-9F4F232029CC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8460259" y="1329937"/>
            <a:ext cx="1808197" cy="1641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972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 descr="Hierarchy Level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3504636" y="1062207"/>
            <a:ext cx="4955623" cy="5354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000" b="1" kern="1200" dirty="0">
                <a:latin typeface="+mj-lt"/>
              </a:rPr>
              <a:t>CLERK &amp; RESPONSIBLE FINANCIAL OFFICER F/T</a:t>
            </a:r>
            <a:br>
              <a:rPr lang="en-GB" sz="1300" kern="1200" dirty="0">
                <a:latin typeface="+mj-lt"/>
              </a:rPr>
            </a:br>
            <a:r>
              <a:rPr lang="en-GB" sz="2000" b="1" dirty="0"/>
              <a:t>Clare Hope</a:t>
            </a:r>
            <a:endParaRPr lang="en-GB" sz="2000" b="1" kern="1200" dirty="0">
              <a:latin typeface="+mn-lt"/>
            </a:endParaRPr>
          </a:p>
        </p:txBody>
      </p:sp>
      <p:sp>
        <p:nvSpPr>
          <p:cNvPr id="32" name="Rectangle 31" descr="Hierarchy Sub Level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3568337" y="1731983"/>
            <a:ext cx="1875245" cy="535459"/>
          </a:xfrm>
          <a:prstGeom prst="rect">
            <a:avLst/>
          </a:prstGeom>
          <a:solidFill>
            <a:srgbClr val="FFAA0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b="1" dirty="0">
                <a:solidFill>
                  <a:prstClr val="black"/>
                </a:solidFill>
                <a:latin typeface="+mj-lt"/>
              </a:rPr>
              <a:t>DEPUTY CLERK 24 HRS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dirty="0">
                <a:solidFill>
                  <a:prstClr val="black"/>
                </a:solidFill>
                <a:latin typeface="+mj-lt"/>
              </a:rPr>
              <a:t>Vacant</a:t>
            </a:r>
            <a:endParaRPr lang="en-GB" sz="14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4" name="Rectangle 23" descr="Hierarchy Level 2 Item 3">
            <a:extLst>
              <a:ext uri="{FF2B5EF4-FFF2-40B4-BE49-F238E27FC236}">
                <a16:creationId xmlns:a16="http://schemas.microsoft.com/office/drawing/2014/main" id="{E229E048-A3A7-4692-842F-3C90638B8575}"/>
              </a:ext>
            </a:extLst>
          </p:cNvPr>
          <p:cNvSpPr/>
          <p:nvPr/>
        </p:nvSpPr>
        <p:spPr>
          <a:xfrm>
            <a:off x="622456" y="2609128"/>
            <a:ext cx="1188000" cy="90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PROPERTY &amp; FACILITIES OFFICER 16 HRS</a:t>
            </a:r>
            <a:br>
              <a:rPr lang="en-GB" sz="1300" kern="1200" dirty="0">
                <a:latin typeface="+mj-lt"/>
              </a:rPr>
            </a:br>
            <a:r>
              <a:rPr lang="en-GB" sz="1300" b="0" kern="1200" dirty="0">
                <a:solidFill>
                  <a:prstClr val="black"/>
                </a:solidFill>
                <a:ea typeface="+mn-ea"/>
                <a:cs typeface="+mn-cs"/>
              </a:rPr>
              <a:t>Vacant</a:t>
            </a:r>
          </a:p>
        </p:txBody>
      </p:sp>
      <p:sp>
        <p:nvSpPr>
          <p:cNvPr id="26" name="Rectangle 25" descr="Hierarchy Level 2 Item 4">
            <a:extLst>
              <a:ext uri="{FF2B5EF4-FFF2-40B4-BE49-F238E27FC236}">
                <a16:creationId xmlns:a16="http://schemas.microsoft.com/office/drawing/2014/main" id="{6CC65D6C-DD16-4338-8CA6-BFA0B65035D7}"/>
              </a:ext>
            </a:extLst>
          </p:cNvPr>
          <p:cNvSpPr/>
          <p:nvPr/>
        </p:nvSpPr>
        <p:spPr>
          <a:xfrm>
            <a:off x="8604502" y="2589273"/>
            <a:ext cx="1188000" cy="9000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  <a:latin typeface="+mj-lt"/>
              </a:rPr>
              <a:t>HOSPITALITY MANAGER 24 HRS</a:t>
            </a:r>
            <a:br>
              <a:rPr lang="en-GB" sz="1300" kern="1200" dirty="0">
                <a:latin typeface="+mj-lt"/>
              </a:rPr>
            </a:br>
            <a:r>
              <a:rPr lang="en-GB" sz="1300" b="0" kern="1200" dirty="0">
                <a:solidFill>
                  <a:prstClr val="black"/>
                </a:solidFill>
                <a:ea typeface="+mn-ea"/>
                <a:cs typeface="+mn-cs"/>
              </a:rPr>
              <a:t>Vacant</a:t>
            </a:r>
          </a:p>
        </p:txBody>
      </p:sp>
      <p:sp>
        <p:nvSpPr>
          <p:cNvPr id="34" name="Rectangle 33" descr="Hierarchy Level 3 Item 4">
            <a:extLst>
              <a:ext uri="{FF2B5EF4-FFF2-40B4-BE49-F238E27FC236}">
                <a16:creationId xmlns:a16="http://schemas.microsoft.com/office/drawing/2014/main" id="{E13E0FEE-D99C-4128-A8A5-2BAB37F5792E}"/>
              </a:ext>
            </a:extLst>
          </p:cNvPr>
          <p:cNvSpPr/>
          <p:nvPr/>
        </p:nvSpPr>
        <p:spPr>
          <a:xfrm>
            <a:off x="263206" y="5018649"/>
            <a:ext cx="1875243" cy="899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FACILITIES &amp; ADMINISTRATION ASSISTANT </a:t>
            </a:r>
            <a:r>
              <a:rPr lang="en-GB" sz="1300" b="1" dirty="0"/>
              <a:t>20 HRS</a:t>
            </a:r>
            <a:br>
              <a:rPr lang="en-GB" sz="1300" dirty="0"/>
            </a:br>
            <a:r>
              <a:rPr lang="en-GB" sz="1300" dirty="0">
                <a:solidFill>
                  <a:prstClr val="black"/>
                </a:solidFill>
              </a:rPr>
              <a:t>Vacant</a:t>
            </a:r>
          </a:p>
        </p:txBody>
      </p:sp>
      <p:sp>
        <p:nvSpPr>
          <p:cNvPr id="28" name="Rectangle 27" descr="Hierarchy Level 2 Item 5">
            <a:extLst>
              <a:ext uri="{FF2B5EF4-FFF2-40B4-BE49-F238E27FC236}">
                <a16:creationId xmlns:a16="http://schemas.microsoft.com/office/drawing/2014/main" id="{D9B98AB0-A449-4332-82F4-94318C473B83}"/>
              </a:ext>
            </a:extLst>
          </p:cNvPr>
          <p:cNvSpPr/>
          <p:nvPr/>
        </p:nvSpPr>
        <p:spPr>
          <a:xfrm>
            <a:off x="3765376" y="3714165"/>
            <a:ext cx="2520788" cy="90000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ASSETS &amp; MAINTENANCE OPERATIVE LEAD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  <a:latin typeface="+mj-lt"/>
              </a:rPr>
              <a:t>35/25 HRS</a:t>
            </a:r>
            <a:br>
              <a:rPr lang="en-GB" sz="1300" kern="1200" dirty="0">
                <a:latin typeface="+mj-lt"/>
              </a:rPr>
            </a:br>
            <a:r>
              <a:rPr lang="en-GB" sz="1300" dirty="0">
                <a:solidFill>
                  <a:prstClr val="black"/>
                </a:solidFill>
              </a:rPr>
              <a:t>Walford Williams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CAF4552-045E-742F-CE27-A8D2C82EC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91" y="0"/>
            <a:ext cx="10650206" cy="1237183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Llannon community council organisation chart</a:t>
            </a:r>
          </a:p>
        </p:txBody>
      </p:sp>
      <p:sp>
        <p:nvSpPr>
          <p:cNvPr id="44" name="Rectangle 43" descr="Hierarchy Level 3 Item 4">
            <a:extLst>
              <a:ext uri="{FF2B5EF4-FFF2-40B4-BE49-F238E27FC236}">
                <a16:creationId xmlns:a16="http://schemas.microsoft.com/office/drawing/2014/main" id="{7AF780D6-763A-140F-F49E-1CE3E17A569B}"/>
              </a:ext>
            </a:extLst>
          </p:cNvPr>
          <p:cNvSpPr/>
          <p:nvPr/>
        </p:nvSpPr>
        <p:spPr>
          <a:xfrm>
            <a:off x="395416" y="3714165"/>
            <a:ext cx="1639014" cy="899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 PLAYGROUND INSPECTOR &amp; FIRE SAFETY OFFICER 5 HRS</a:t>
            </a:r>
            <a:br>
              <a:rPr lang="en-GB" sz="1300" dirty="0"/>
            </a:br>
            <a:r>
              <a:rPr lang="en-GB" sz="1300" dirty="0">
                <a:solidFill>
                  <a:prstClr val="black"/>
                </a:solidFill>
              </a:rPr>
              <a:t>Vacant</a:t>
            </a:r>
          </a:p>
        </p:txBody>
      </p:sp>
      <p:sp>
        <p:nvSpPr>
          <p:cNvPr id="45" name="Rectangle 44" descr="Hierarchy Level 3 Item 4">
            <a:extLst>
              <a:ext uri="{FF2B5EF4-FFF2-40B4-BE49-F238E27FC236}">
                <a16:creationId xmlns:a16="http://schemas.microsoft.com/office/drawing/2014/main" id="{09AE151F-5F4C-D5A7-22B9-385A5576322C}"/>
              </a:ext>
            </a:extLst>
          </p:cNvPr>
          <p:cNvSpPr/>
          <p:nvPr/>
        </p:nvSpPr>
        <p:spPr>
          <a:xfrm>
            <a:off x="3076070" y="5021321"/>
            <a:ext cx="1875243" cy="899998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 ASSETS &amp; MAINTENANCE OPERATIVE</a:t>
            </a: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35/30 HRS</a:t>
            </a:r>
            <a:br>
              <a:rPr lang="en-GB" sz="1300" dirty="0"/>
            </a:br>
            <a:r>
              <a:rPr lang="en-GB" sz="1300" dirty="0">
                <a:solidFill>
                  <a:prstClr val="black"/>
                </a:solidFill>
              </a:rPr>
              <a:t>Sean Rees</a:t>
            </a:r>
          </a:p>
        </p:txBody>
      </p:sp>
      <p:sp>
        <p:nvSpPr>
          <p:cNvPr id="46" name="Rectangle 45" descr="Hierarchy Level 3 Item 4">
            <a:extLst>
              <a:ext uri="{FF2B5EF4-FFF2-40B4-BE49-F238E27FC236}">
                <a16:creationId xmlns:a16="http://schemas.microsoft.com/office/drawing/2014/main" id="{20DBC757-32FB-8CC1-21F5-6798E4FB3AE5}"/>
              </a:ext>
            </a:extLst>
          </p:cNvPr>
          <p:cNvSpPr/>
          <p:nvPr/>
        </p:nvSpPr>
        <p:spPr>
          <a:xfrm>
            <a:off x="5069283" y="5015903"/>
            <a:ext cx="1875243" cy="899998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 ASSETS &amp; MAINTENANCE OPERATIVE</a:t>
            </a: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00" b="1" dirty="0">
                <a:solidFill>
                  <a:prstClr val="black"/>
                </a:solidFill>
                <a:latin typeface="+mj-lt"/>
              </a:rPr>
              <a:t>30/15 HRS</a:t>
            </a:r>
            <a:br>
              <a:rPr lang="en-GB" sz="1300" dirty="0"/>
            </a:br>
            <a:r>
              <a:rPr lang="en-GB" sz="1300" dirty="0">
                <a:solidFill>
                  <a:prstClr val="black"/>
                </a:solidFill>
              </a:rPr>
              <a:t>Lester Flear</a:t>
            </a:r>
          </a:p>
        </p:txBody>
      </p:sp>
      <p:sp>
        <p:nvSpPr>
          <p:cNvPr id="48" name="Rectangle 47" descr="Hierarchy Level 2 Item 3">
            <a:extLst>
              <a:ext uri="{FF2B5EF4-FFF2-40B4-BE49-F238E27FC236}">
                <a16:creationId xmlns:a16="http://schemas.microsoft.com/office/drawing/2014/main" id="{A78E2276-B6AB-BDC9-1FEE-7D83E3A01231}"/>
              </a:ext>
            </a:extLst>
          </p:cNvPr>
          <p:cNvSpPr/>
          <p:nvPr/>
        </p:nvSpPr>
        <p:spPr>
          <a:xfrm>
            <a:off x="9921340" y="4566242"/>
            <a:ext cx="1875244" cy="1348719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  <a:latin typeface="+mj-lt"/>
              </a:rPr>
              <a:t>CASUAL HALL &amp; </a:t>
            </a:r>
            <a:r>
              <a:rPr lang="en-GB" sz="1300" b="1" dirty="0">
                <a:solidFill>
                  <a:prstClr val="black"/>
                </a:solidFill>
                <a:latin typeface="+mj-lt"/>
              </a:rPr>
              <a:t>EVENT STAFF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solidFill>
                  <a:prstClr val="black"/>
                </a:solidFill>
              </a:rPr>
              <a:t>Tina Halsey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solidFill>
                  <a:prstClr val="black"/>
                </a:solidFill>
              </a:rPr>
              <a:t>Sara Murray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solidFill>
                  <a:prstClr val="black"/>
                </a:solidFill>
              </a:rPr>
              <a:t>Vacant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solidFill>
                  <a:prstClr val="black"/>
                </a:solidFill>
              </a:rPr>
              <a:t>Vacant</a:t>
            </a:r>
            <a:br>
              <a:rPr lang="en-GB" sz="1300" kern="1200" dirty="0">
                <a:latin typeface="+mj-lt"/>
              </a:rPr>
            </a:br>
            <a:endParaRPr lang="en-GB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0" name="Rectangle 49" descr="Hierarchy Level 2 Item 3">
            <a:extLst>
              <a:ext uri="{FF2B5EF4-FFF2-40B4-BE49-F238E27FC236}">
                <a16:creationId xmlns:a16="http://schemas.microsoft.com/office/drawing/2014/main" id="{B98270D3-A0A2-924B-8751-D05E9FC27C85}"/>
              </a:ext>
            </a:extLst>
          </p:cNvPr>
          <p:cNvSpPr/>
          <p:nvPr/>
        </p:nvSpPr>
        <p:spPr>
          <a:xfrm>
            <a:off x="7509702" y="5014023"/>
            <a:ext cx="1752833" cy="879924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  <a:latin typeface="+mj-lt"/>
              </a:rPr>
              <a:t>CARETAKER 6 HRS</a:t>
            </a:r>
            <a:br>
              <a:rPr lang="en-GB" sz="1300" kern="1200" dirty="0">
                <a:latin typeface="+mj-lt"/>
              </a:rPr>
            </a:br>
            <a:r>
              <a:rPr lang="en-GB" sz="1300" dirty="0">
                <a:solidFill>
                  <a:prstClr val="black"/>
                </a:solidFill>
              </a:rPr>
              <a:t>Lynn Morris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4CFEA3A-90A4-FADD-F8BF-04A8A3A5F85B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4505960" y="1566844"/>
            <a:ext cx="0" cy="16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D921970-5B6D-1FDE-BEB7-554E41B18E6B}"/>
              </a:ext>
            </a:extLst>
          </p:cNvPr>
          <p:cNvCxnSpPr>
            <a:cxnSpLocks/>
            <a:stCxn id="19" idx="2"/>
            <a:endCxn id="28" idx="0"/>
          </p:cNvCxnSpPr>
          <p:nvPr/>
        </p:nvCxnSpPr>
        <p:spPr>
          <a:xfrm flipH="1">
            <a:off x="5025770" y="1597666"/>
            <a:ext cx="956678" cy="21164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A450CB4-970C-B417-E7DC-8DBDB06DD0F2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8386119" y="1566844"/>
            <a:ext cx="812383" cy="10224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DE2C701-A6B6-60E2-154E-E0EF60820F68}"/>
              </a:ext>
            </a:extLst>
          </p:cNvPr>
          <p:cNvCxnSpPr>
            <a:cxnSpLocks/>
            <a:stCxn id="19" idx="1"/>
            <a:endCxn id="24" idx="3"/>
          </p:cNvCxnSpPr>
          <p:nvPr/>
        </p:nvCxnSpPr>
        <p:spPr>
          <a:xfrm flipH="1">
            <a:off x="1810456" y="1329937"/>
            <a:ext cx="1694180" cy="1729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F6CE324-F2A4-DFB7-B987-B2E1C088A655}"/>
              </a:ext>
            </a:extLst>
          </p:cNvPr>
          <p:cNvCxnSpPr>
            <a:cxnSpLocks/>
            <a:endCxn id="44" idx="0"/>
          </p:cNvCxnSpPr>
          <p:nvPr/>
        </p:nvCxnSpPr>
        <p:spPr>
          <a:xfrm flipH="1">
            <a:off x="1214923" y="3509128"/>
            <a:ext cx="1415" cy="2050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DC13B13-4B22-BB97-12DD-9806FA526739}"/>
              </a:ext>
            </a:extLst>
          </p:cNvPr>
          <p:cNvCxnSpPr>
            <a:cxnSpLocks/>
            <a:stCxn id="28" idx="2"/>
            <a:endCxn id="45" idx="0"/>
          </p:cNvCxnSpPr>
          <p:nvPr/>
        </p:nvCxnSpPr>
        <p:spPr>
          <a:xfrm flipH="1">
            <a:off x="4013692" y="4614165"/>
            <a:ext cx="1012078" cy="4071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424B9DC-3D70-4168-5E1A-CB1C8C677547}"/>
              </a:ext>
            </a:extLst>
          </p:cNvPr>
          <p:cNvCxnSpPr>
            <a:cxnSpLocks/>
            <a:stCxn id="28" idx="2"/>
            <a:endCxn id="46" idx="0"/>
          </p:cNvCxnSpPr>
          <p:nvPr/>
        </p:nvCxnSpPr>
        <p:spPr>
          <a:xfrm>
            <a:off x="5025770" y="4614165"/>
            <a:ext cx="981135" cy="4017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41D257CB-B1AC-99F3-C782-5EAEE33EC5BD}"/>
              </a:ext>
            </a:extLst>
          </p:cNvPr>
          <p:cNvCxnSpPr>
            <a:cxnSpLocks/>
            <a:stCxn id="26" idx="2"/>
            <a:endCxn id="50" idx="0"/>
          </p:cNvCxnSpPr>
          <p:nvPr/>
        </p:nvCxnSpPr>
        <p:spPr>
          <a:xfrm flipH="1">
            <a:off x="8386119" y="3489273"/>
            <a:ext cx="812383" cy="1524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73582BC2-6227-FC3C-1C32-C258DD747E13}"/>
              </a:ext>
            </a:extLst>
          </p:cNvPr>
          <p:cNvCxnSpPr>
            <a:cxnSpLocks/>
            <a:stCxn id="34" idx="3"/>
          </p:cNvCxnSpPr>
          <p:nvPr/>
        </p:nvCxnSpPr>
        <p:spPr>
          <a:xfrm flipV="1">
            <a:off x="2138449" y="1566844"/>
            <a:ext cx="1384524" cy="39018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2057A709-2D74-0E73-2E08-49F593819405}"/>
              </a:ext>
            </a:extLst>
          </p:cNvPr>
          <p:cNvCxnSpPr>
            <a:cxnSpLocks/>
            <a:stCxn id="26" idx="2"/>
            <a:endCxn id="48" idx="0"/>
          </p:cNvCxnSpPr>
          <p:nvPr/>
        </p:nvCxnSpPr>
        <p:spPr>
          <a:xfrm>
            <a:off x="9198502" y="3489273"/>
            <a:ext cx="1660460" cy="10769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0" name="Picture 159" descr="A picture containing calendar&#10;&#10;Description automatically generated">
            <a:extLst>
              <a:ext uri="{FF2B5EF4-FFF2-40B4-BE49-F238E27FC236}">
                <a16:creationId xmlns:a16="http://schemas.microsoft.com/office/drawing/2014/main" id="{E0FE3CDF-55D3-A0B7-5A47-C46F1346A1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062" y="190378"/>
            <a:ext cx="978788" cy="985779"/>
          </a:xfrm>
          <a:prstGeom prst="rect">
            <a:avLst/>
          </a:prstGeom>
        </p:spPr>
      </p:pic>
      <p:pic>
        <p:nvPicPr>
          <p:cNvPr id="173" name="Picture 172" descr="A picture containing calendar&#10;&#10;Description automatically generated">
            <a:extLst>
              <a:ext uri="{FF2B5EF4-FFF2-40B4-BE49-F238E27FC236}">
                <a16:creationId xmlns:a16="http://schemas.microsoft.com/office/drawing/2014/main" id="{D368D116-DFAB-9385-0381-B74C31A840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3816" y="251404"/>
            <a:ext cx="978788" cy="98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972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7718_TF11561227_Win32" id="{88CB2605-DA15-4995-9EEC-01036B816BE8}" vid="{949CEB60-83A2-4CDB-9691-085789CBA3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115</TotalTime>
  <Words>204</Words>
  <Application>Microsoft Office PowerPoint</Application>
  <PresentationFormat>Widescreen</PresentationFormat>
  <Paragraphs>45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Tw Cen MT</vt:lpstr>
      <vt:lpstr>Tw Cen MT Condensed</vt:lpstr>
      <vt:lpstr>Wingdings 3</vt:lpstr>
      <vt:lpstr>Integral</vt:lpstr>
      <vt:lpstr>Llannon community council organisation chart</vt:lpstr>
      <vt:lpstr>Llannon community council organisation 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Llannon community council organisation chart</dc:title>
  <dc:creator>Clare Hope</dc:creator>
  <cp:lastModifiedBy>Clare Hope</cp:lastModifiedBy>
  <cp:revision>1</cp:revision>
  <dcterms:created xsi:type="dcterms:W3CDTF">2022-07-17T12:13:37Z</dcterms:created>
  <dcterms:modified xsi:type="dcterms:W3CDTF">2022-07-17T14:09:35Z</dcterms:modified>
</cp:coreProperties>
</file>